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2" r:id="rId3"/>
    <p:sldId id="259" r:id="rId4"/>
    <p:sldId id="274" r:id="rId5"/>
    <p:sldId id="260" r:id="rId6"/>
    <p:sldId id="261" r:id="rId7"/>
    <p:sldId id="265" r:id="rId8"/>
    <p:sldId id="266" r:id="rId9"/>
    <p:sldId id="275" r:id="rId10"/>
    <p:sldId id="262" r:id="rId11"/>
    <p:sldId id="277" r:id="rId12"/>
    <p:sldId id="269" r:id="rId13"/>
    <p:sldId id="270" r:id="rId14"/>
    <p:sldId id="271" r:id="rId15"/>
    <p:sldId id="267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7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9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3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9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4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4E61-5D4A-124F-A782-9A3A6D6BBE59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CB4E-7212-DD43-9002-8BFFAD5AC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5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youtube.com/watch?v=-SHBnExxub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&amp; The Nervous System</a:t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 smtClean="0"/>
              <a:t>Now</a:t>
            </a:r>
            <a:r>
              <a:rPr lang="en-US" dirty="0" smtClean="0"/>
              <a:t>: (Worksheet)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72" y="1417638"/>
            <a:ext cx="8229600" cy="35475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In you opinion,</a:t>
            </a:r>
            <a:r>
              <a:rPr lang="en-US" dirty="0"/>
              <a:t> </a:t>
            </a:r>
            <a:r>
              <a:rPr lang="en-US" dirty="0" smtClean="0"/>
              <a:t>what is the easiest way for you to learn? (Circle all that apply)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Learning a song about the topic</a:t>
            </a:r>
          </a:p>
          <a:p>
            <a:pPr marL="0" indent="0">
              <a:buNone/>
            </a:pPr>
            <a:r>
              <a:rPr lang="en-US" dirty="0" smtClean="0"/>
              <a:t>Drawing pictures and charts</a:t>
            </a:r>
          </a:p>
          <a:p>
            <a:pPr marL="0" indent="0">
              <a:buNone/>
            </a:pPr>
            <a:r>
              <a:rPr lang="en-US" dirty="0" smtClean="0"/>
              <a:t>Reading about the topic</a:t>
            </a:r>
          </a:p>
          <a:p>
            <a:pPr marL="0" indent="0">
              <a:buNone/>
            </a:pPr>
            <a:r>
              <a:rPr lang="en-US" dirty="0" smtClean="0"/>
              <a:t>Writing about the topic</a:t>
            </a:r>
          </a:p>
          <a:p>
            <a:pPr marL="0" indent="0">
              <a:buNone/>
            </a:pPr>
            <a:r>
              <a:rPr lang="en-US" dirty="0" smtClean="0"/>
              <a:t>Talking to people about the topic</a:t>
            </a:r>
          </a:p>
          <a:p>
            <a:pPr marL="0" indent="0">
              <a:buNone/>
            </a:pPr>
            <a:r>
              <a:rPr lang="en-US" dirty="0" smtClean="0"/>
              <a:t>Do something with my hands</a:t>
            </a:r>
          </a:p>
          <a:p>
            <a:pPr marL="0" indent="0">
              <a:buNone/>
            </a:pPr>
            <a:r>
              <a:rPr lang="en-US" dirty="0" smtClean="0"/>
              <a:t>Becoming invested in a cause and changing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you think this is one of the best ways for you to learn?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1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Brain is made up of neurons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23" y="1417638"/>
            <a:ext cx="6682344" cy="540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060" y="773467"/>
            <a:ext cx="6479834" cy="5831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55"/>
            <a:ext cx="4903848" cy="1116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Parts of the Cerebellum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6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06"/>
            <a:ext cx="8229600" cy="1143000"/>
          </a:xfrm>
        </p:spPr>
        <p:txBody>
          <a:bodyPr/>
          <a:lstStyle/>
          <a:p>
            <a:r>
              <a:rPr lang="en-US" dirty="0" smtClean="0"/>
              <a:t>Learning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894"/>
            <a:ext cx="8229600" cy="4525963"/>
          </a:xfrm>
        </p:spPr>
        <p:txBody>
          <a:bodyPr/>
          <a:lstStyle/>
          <a:p>
            <a:r>
              <a:rPr lang="en-US" dirty="0" smtClean="0"/>
              <a:t>First Learning Portal task! Yay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6745"/>
            <a:ext cx="9144000" cy="520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66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3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17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all are a different type of “smart”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" y="3204633"/>
            <a:ext cx="9279465" cy="3208867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Several types of smart are: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Kinesthetic (body smart)	</a:t>
            </a:r>
          </a:p>
          <a:p>
            <a:pPr marL="0" indent="0">
              <a:buNone/>
            </a:pPr>
            <a:r>
              <a:rPr lang="en-US" dirty="0" smtClean="0"/>
              <a:t>Visual (Picture  smart)</a:t>
            </a:r>
          </a:p>
          <a:p>
            <a:pPr marL="0" indent="0">
              <a:buNone/>
            </a:pPr>
            <a:r>
              <a:rPr lang="en-US" dirty="0" smtClean="0"/>
              <a:t>Musical 	(music smart)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Interpersonal (people smart)</a:t>
            </a:r>
          </a:p>
          <a:p>
            <a:pPr marL="0" indent="0">
              <a:buNone/>
            </a:pPr>
            <a:r>
              <a:rPr lang="en-US" dirty="0" smtClean="0"/>
              <a:t>Intrapersonal (self smart)</a:t>
            </a:r>
          </a:p>
          <a:p>
            <a:pPr marL="0" indent="0">
              <a:buNone/>
            </a:pPr>
            <a:r>
              <a:rPr lang="en-US" dirty="0" smtClean="0"/>
              <a:t>Linguistic (word smart)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0399" y="850140"/>
            <a:ext cx="77554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/>
              <a:t>Theory of Multiple Intelligence </a:t>
            </a:r>
            <a:r>
              <a:rPr lang="en-US" sz="3200" dirty="0" smtClean="0"/>
              <a:t>states that there are different ways to learn and everyone is unique in which w</a:t>
            </a:r>
            <a:r>
              <a:rPr lang="tr-TR" sz="3200" dirty="0" smtClean="0"/>
              <a:t>ay</a:t>
            </a:r>
            <a:r>
              <a:rPr lang="en-US" sz="3200" dirty="0" smtClean="0"/>
              <a:t> they learn best. </a:t>
            </a:r>
          </a:p>
        </p:txBody>
      </p:sp>
    </p:spTree>
    <p:extLst>
      <p:ext uri="{BB962C8B-B14F-4D97-AF65-F5344CB8AC3E}">
        <p14:creationId xmlns:p14="http://schemas.microsoft.com/office/powerpoint/2010/main" val="174448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&amp; The Nervous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Nervous System</a:t>
            </a:r>
            <a:r>
              <a:rPr lang="en-US" dirty="0" smtClean="0"/>
              <a:t> is the organ system that controls all of our body, it is the system that is responsible for all of our senses, feelings and thoughts. 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6897" y="274638"/>
            <a:ext cx="273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your notebook!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4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1"/>
            <a:ext cx="8441104" cy="5903782"/>
          </a:xfrm>
          <a:prstGeom prst="rect">
            <a:avLst/>
          </a:prstGeom>
          <a:solidFill>
            <a:schemeClr val="bg1">
              <a:lumMod val="65000"/>
              <a:alpha val="4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61722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FF"/>
                </a:solidFill>
              </a:rPr>
              <a:t>Brain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000FF"/>
                </a:solidFill>
              </a:rPr>
              <a:t>WHAT PARTS DO YOU KNOW THAT ARE IN THE NERVOUS SYSTEM?</a:t>
            </a:r>
            <a:endParaRPr lang="en-US" sz="3200"/>
          </a:p>
        </p:txBody>
      </p:sp>
      <p:pic>
        <p:nvPicPr>
          <p:cNvPr id="3085" name="Picture 13" descr="48-16-VertebrateNervSyst-NL.jpg                                000784A6Macintosh HD                   BC4DC1A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3" r="32259" b="83076"/>
          <a:stretch>
            <a:fillRect/>
          </a:stretch>
        </p:blipFill>
        <p:spPr bwMode="auto">
          <a:xfrm>
            <a:off x="3962400" y="1524000"/>
            <a:ext cx="1371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52400" y="2209800"/>
            <a:ext cx="6172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FF"/>
                </a:solidFill>
              </a:rPr>
              <a:t>Spinal Cord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pic>
        <p:nvPicPr>
          <p:cNvPr id="3087" name="Picture 15" descr="48-16-VertebrateNervSyst-NL.jpg                                000784A6Macintosh HD                   BC4DC1A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0" t="16924" r="49677"/>
          <a:stretch>
            <a:fillRect/>
          </a:stretch>
        </p:blipFill>
        <p:spPr bwMode="auto">
          <a:xfrm>
            <a:off x="4191000" y="2362200"/>
            <a:ext cx="457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52400" y="3048000"/>
            <a:ext cx="6172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00FF"/>
                </a:solidFill>
              </a:rPr>
              <a:t>Peripheral Nerves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pic>
        <p:nvPicPr>
          <p:cNvPr id="3089" name="Picture 17" descr="48-16-VertebrateNervSyst-NL.jpg                                000784A6Macintosh HD                   BC4DC1A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" r="61290"/>
          <a:stretch>
            <a:fillRect/>
          </a:stretch>
        </p:blipFill>
        <p:spPr bwMode="auto">
          <a:xfrm>
            <a:off x="2971800" y="1524000"/>
            <a:ext cx="1219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48-16-VertebrateNervSyst-NL.jpg                                000784A6Macintosh HD                   BC4DC1A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2" r="16774"/>
          <a:stretch>
            <a:fillRect/>
          </a:stretch>
        </p:blipFill>
        <p:spPr bwMode="auto">
          <a:xfrm>
            <a:off x="4648200" y="1524000"/>
            <a:ext cx="1295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8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6" grpId="0" build="p" autoUpdateAnimBg="0"/>
      <p:bldP spid="30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Cells – Neurons</a:t>
            </a:r>
          </a:p>
          <a:p>
            <a:pPr marL="0" indent="0">
              <a:buNone/>
            </a:pPr>
            <a:r>
              <a:rPr lang="en-US" dirty="0" smtClean="0"/>
              <a:t>Tissue – Nervous Tissue</a:t>
            </a:r>
          </a:p>
          <a:p>
            <a:pPr marL="0" indent="0">
              <a:buNone/>
            </a:pPr>
            <a:r>
              <a:rPr lang="en-US" dirty="0" smtClean="0"/>
              <a:t>Organs – spine, brain</a:t>
            </a:r>
          </a:p>
          <a:p>
            <a:pPr marL="0" indent="0">
              <a:buNone/>
            </a:pPr>
            <a:r>
              <a:rPr lang="en-US" dirty="0" smtClean="0"/>
              <a:t>Organ System – Nervous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7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Neuron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115" y="1417638"/>
            <a:ext cx="6399769" cy="3718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8286" y="5151276"/>
            <a:ext cx="5581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http://</a:t>
            </a:r>
            <a:r>
              <a:rPr lang="nl-NL" dirty="0" err="1">
                <a:hlinkClick r:id="rId3"/>
              </a:rPr>
              <a:t>www.youtube.com</a:t>
            </a:r>
            <a:r>
              <a:rPr lang="nl-NL" dirty="0">
                <a:hlinkClick r:id="rId3"/>
              </a:rPr>
              <a:t>/</a:t>
            </a:r>
            <a:r>
              <a:rPr lang="nl-NL" dirty="0" err="1">
                <a:hlinkClick r:id="rId3"/>
              </a:rPr>
              <a:t>watch?v</a:t>
            </a:r>
            <a:r>
              <a:rPr lang="nl-NL" dirty="0">
                <a:hlinkClick r:id="rId3"/>
              </a:rPr>
              <a:t>=-SHBnExxub8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63908" y="2688765"/>
            <a:ext cx="1234378" cy="7917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3908" y="2919706"/>
            <a:ext cx="108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7504884" y="2688765"/>
            <a:ext cx="1336034" cy="6002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04884" y="2804965"/>
            <a:ext cx="108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7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Neurons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Activity….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order to play the neuron game we need to follow expectations.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7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711" y="-183180"/>
            <a:ext cx="5759299" cy="7199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964" y="1600200"/>
            <a:ext cx="6633380" cy="385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4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notebook…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was this activity modeling?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When we all held hands How was it like your brain learning a new skill?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7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268</Words>
  <Application>Microsoft Macintosh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&amp; The Nervous System Do Now: (Worksheet)</vt:lpstr>
      <vt:lpstr>We all are a different type of “smart”</vt:lpstr>
      <vt:lpstr>&amp; The Nervous System</vt:lpstr>
      <vt:lpstr>WHAT PARTS DO YOU KNOW THAT ARE IN THE NERVOUS SYSTEM?</vt:lpstr>
      <vt:lpstr>Organization of the Nervous System</vt:lpstr>
      <vt:lpstr>The Neuron</vt:lpstr>
      <vt:lpstr>How Do Neurons Learn?</vt:lpstr>
      <vt:lpstr>PowerPoint Presentation</vt:lpstr>
      <vt:lpstr>In your notebook… </vt:lpstr>
      <vt:lpstr>The Brain is made up of neurons</vt:lpstr>
      <vt:lpstr>Parts of the Cerebellum</vt:lpstr>
      <vt:lpstr>Learning Portal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innovate</dc:creator>
  <cp:lastModifiedBy>innovate</cp:lastModifiedBy>
  <cp:revision>14</cp:revision>
  <dcterms:created xsi:type="dcterms:W3CDTF">2013-09-23T20:29:47Z</dcterms:created>
  <dcterms:modified xsi:type="dcterms:W3CDTF">2013-09-26T16:09:32Z</dcterms:modified>
</cp:coreProperties>
</file>