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7" d="100"/>
          <a:sy n="87" d="100"/>
        </p:scale>
        <p:origin x="-4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AEE03-3B02-524B-B7F8-BDCEBEAD7650}" type="datetimeFigureOut">
              <a:rPr lang="en-US" smtClean="0"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DB3DE-432F-E94E-AE61-4474F739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9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Teacher\Documents\Microsoft%20User%20Data\Office%202011%20AutoRecovery\Macintosh%20HD:Users:Teacher:Documents:observation%20inference%20hypothesis.docx!OLE_LINK1" TargetMode="External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&amp; Observations, Inferences and Hypotheses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Now: Complete quiz on center of the table SILENTLY.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7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+mn-lt"/>
              </a:rPr>
              <a:t>&amp;Observations, Inferences and Hypothesis </a:t>
            </a:r>
            <a:endParaRPr lang="en-US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scientific method is important because it helps us find unbiased answers to life's questions.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2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683" y="1295400"/>
            <a:ext cx="7313739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Basic Steps of the Scientific Method</a:t>
            </a:r>
            <a:endParaRPr lang="en-US" cap="none" dirty="0"/>
          </a:p>
        </p:txBody>
      </p:sp>
      <p:pic>
        <p:nvPicPr>
          <p:cNvPr id="4" name="Content Placeholder 3" descr="Q1 4 copy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 b="2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28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Important Types of Statements</a:t>
            </a:r>
            <a:endParaRPr lang="en-US" cap="non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26255"/>
              </p:ext>
            </p:extLst>
          </p:nvPr>
        </p:nvGraphicFramePr>
        <p:xfrm>
          <a:off x="1036638" y="2128838"/>
          <a:ext cx="6961187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626100" imgH="2882900" progId="Word.Document.12">
                  <p:link updateAutomatic="1"/>
                </p:oleObj>
              </mc:Choice>
              <mc:Fallback>
                <p:oleObj name="Document" r:id="rId3" imgW="5626100" imgH="2882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6638" y="2128838"/>
                        <a:ext cx="6961187" cy="356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11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cap="none" dirty="0"/>
              <a:t>Qualitative</a:t>
            </a:r>
            <a:r>
              <a:rPr lang="en-US" sz="2800" cap="none" dirty="0"/>
              <a:t> vs. </a:t>
            </a:r>
            <a:r>
              <a:rPr lang="en-US" sz="2800" b="1" u="sng" cap="none" dirty="0"/>
              <a:t>Quantitative</a:t>
            </a:r>
            <a:r>
              <a:rPr lang="en-US" sz="2800" cap="none" dirty="0"/>
              <a:t> </a:t>
            </a:r>
            <a:r>
              <a:rPr lang="en-US" sz="2800" cap="none" dirty="0" smtClean="0"/>
              <a:t>Observations</a:t>
            </a:r>
            <a:endParaRPr lang="en-US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524"/>
            <a:ext cx="6400800" cy="3048001"/>
          </a:xfrm>
        </p:spPr>
        <p:txBody>
          <a:bodyPr/>
          <a:lstStyle/>
          <a:p>
            <a:pPr indent="0">
              <a:buNone/>
            </a:pPr>
            <a:endParaRPr lang="en-US" dirty="0" smtClean="0"/>
          </a:p>
          <a:p>
            <a:r>
              <a:rPr lang="en-US" u="sng" dirty="0"/>
              <a:t>Qualitative observations </a:t>
            </a:r>
            <a:r>
              <a:rPr lang="en-US" dirty="0"/>
              <a:t>are observations that are made with your five senses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peach smelled sweet. </a:t>
            </a:r>
            <a:endParaRPr lang="en-US" dirty="0"/>
          </a:p>
          <a:p>
            <a:r>
              <a:rPr lang="en-US" u="sng" dirty="0"/>
              <a:t>Quantitative observations </a:t>
            </a:r>
            <a:r>
              <a:rPr lang="en-US" dirty="0"/>
              <a:t>are observations made as measurements and quantities. </a:t>
            </a:r>
            <a:endParaRPr lang="en-US" dirty="0" smtClean="0"/>
          </a:p>
          <a:p>
            <a:pPr lvl="1"/>
            <a:r>
              <a:rPr lang="en-US" dirty="0" smtClean="0"/>
              <a:t>The peach had a circumference of 20 cm.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36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137</TotalTime>
  <Words>91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Couture</vt:lpstr>
      <vt:lpstr>\\localhost\Users\Teacher\Documents\Microsoft User Data\Office 2011 AutoRecovery\Macintosh HD:Users:Teacher:Documents:observation inference hypothesis.docx!OLE_LINK1</vt:lpstr>
      <vt:lpstr>&amp; Observations, Inferences and Hypotheses</vt:lpstr>
      <vt:lpstr>&amp;Observations, Inferences and Hypothesis </vt:lpstr>
      <vt:lpstr>Basic Steps of the Scientific Method</vt:lpstr>
      <vt:lpstr>Important Types of Statements</vt:lpstr>
      <vt:lpstr>Qualitative vs. Quantitative Observations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&amp; Observations, Inferences and Hypotheses</dc:title>
  <dc:creator>innovate</dc:creator>
  <cp:lastModifiedBy>innovate</cp:lastModifiedBy>
  <cp:revision>2</cp:revision>
  <cp:lastPrinted>2013-09-30T12:06:30Z</cp:lastPrinted>
  <dcterms:created xsi:type="dcterms:W3CDTF">2013-09-30T00:45:26Z</dcterms:created>
  <dcterms:modified xsi:type="dcterms:W3CDTF">2013-09-30T13:49:04Z</dcterms:modified>
</cp:coreProperties>
</file>