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-13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58496-E0EA-0D44-98DD-A826C7C693C9}" type="datetimeFigureOut">
              <a:rPr lang="en-US" smtClean="0"/>
              <a:t>10/3/13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D69E42-DBE6-3240-A20B-512B3EF94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473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B915-EC55-9648-B93A-382767FA8A7E}" type="datetimeFigureOut">
              <a:rPr lang="en-US" smtClean="0"/>
              <a:t>10/3/13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B5D8-A6A2-E14B-BA7F-71857011F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21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B915-EC55-9648-B93A-382767FA8A7E}" type="datetimeFigureOut">
              <a:rPr lang="en-US" smtClean="0"/>
              <a:t>10/3/13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B5D8-A6A2-E14B-BA7F-71857011F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26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B915-EC55-9648-B93A-382767FA8A7E}" type="datetimeFigureOut">
              <a:rPr lang="en-US" smtClean="0"/>
              <a:t>10/3/13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B5D8-A6A2-E14B-BA7F-71857011F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68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B915-EC55-9648-B93A-382767FA8A7E}" type="datetimeFigureOut">
              <a:rPr lang="en-US" smtClean="0"/>
              <a:t>10/3/13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B5D8-A6A2-E14B-BA7F-71857011F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284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B915-EC55-9648-B93A-382767FA8A7E}" type="datetimeFigureOut">
              <a:rPr lang="en-US" smtClean="0"/>
              <a:t>10/3/13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B5D8-A6A2-E14B-BA7F-71857011F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914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B915-EC55-9648-B93A-382767FA8A7E}" type="datetimeFigureOut">
              <a:rPr lang="en-US" smtClean="0"/>
              <a:t>10/3/13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B5D8-A6A2-E14B-BA7F-71857011F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043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B915-EC55-9648-B93A-382767FA8A7E}" type="datetimeFigureOut">
              <a:rPr lang="en-US" smtClean="0"/>
              <a:t>10/3/13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B5D8-A6A2-E14B-BA7F-71857011F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95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B915-EC55-9648-B93A-382767FA8A7E}" type="datetimeFigureOut">
              <a:rPr lang="en-US" smtClean="0"/>
              <a:t>10/3/13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B5D8-A6A2-E14B-BA7F-71857011F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898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B915-EC55-9648-B93A-382767FA8A7E}" type="datetimeFigureOut">
              <a:rPr lang="en-US" smtClean="0"/>
              <a:t>10/3/13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B5D8-A6A2-E14B-BA7F-71857011F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002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B915-EC55-9648-B93A-382767FA8A7E}" type="datetimeFigureOut">
              <a:rPr lang="en-US" smtClean="0"/>
              <a:t>10/3/13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B5D8-A6A2-E14B-BA7F-71857011F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791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B915-EC55-9648-B93A-382767FA8A7E}" type="datetimeFigureOut">
              <a:rPr lang="en-US" smtClean="0"/>
              <a:t>10/3/13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B5D8-A6A2-E14B-BA7F-71857011F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354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FB915-EC55-9648-B93A-382767FA8A7E}" type="datetimeFigureOut">
              <a:rPr lang="en-US" smtClean="0"/>
              <a:t>10/3/13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CB5D8-A6A2-E14B-BA7F-71857011F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12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Macintosh%20HD:Users:Teacher:Documents:Controlled%20Experiment%20Bacteria%20Lab.docx!OLE_LINK2" TargetMode="External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Macintosh%20HD:Users:Teacher:Documents:Controlled%20Experiment%20Bacteria%20Lab.docx!OLE_LINK3" TargetMode="External"/><Relationship Id="rId4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Macintosh%20HD:Users:Teacher:Documents:Controlled%20Experiment%20Bacteria%20Lab.docx!OLE_LINK4" TargetMode="External"/><Relationship Id="rId4" Type="http://schemas.openxmlformats.org/officeDocument/2006/relationships/image" Target="../media/image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 smtClean="0"/>
              <a:t>Controlled Experiments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50812"/>
            <a:ext cx="6400800" cy="5607188"/>
          </a:xfrm>
        </p:spPr>
        <p:txBody>
          <a:bodyPr/>
          <a:lstStyle/>
          <a:p>
            <a:r>
              <a:rPr lang="en-US" dirty="0" smtClean="0"/>
              <a:t>Do Now: </a:t>
            </a:r>
          </a:p>
          <a:p>
            <a:r>
              <a:rPr lang="en-US" dirty="0" smtClean="0"/>
              <a:t>Write the learning goals for Week 41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29327" y="3230873"/>
            <a:ext cx="59714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You can show how your senses collect information about your environment and help you survive every day of your life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57077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84676"/>
            <a:ext cx="8229600" cy="1143000"/>
          </a:xfrm>
        </p:spPr>
        <p:txBody>
          <a:bodyPr/>
          <a:lstStyle/>
          <a:p>
            <a:r>
              <a:rPr lang="en-US" dirty="0" smtClean="0"/>
              <a:t>Controlled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8742"/>
            <a:ext cx="8229600" cy="492825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Controlled Experiment: </a:t>
            </a:r>
            <a:r>
              <a:rPr lang="en-US" dirty="0" smtClean="0"/>
              <a:t>“a fair test;” an experiment that tests a cause and effect relationship. It only has one independent variable. 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u="sng" dirty="0" smtClean="0"/>
              <a:t>Independent Variable (IV):</a:t>
            </a:r>
            <a:r>
              <a:rPr lang="en-US" b="1" dirty="0" smtClean="0"/>
              <a:t> </a:t>
            </a:r>
            <a:r>
              <a:rPr lang="en-US" dirty="0" smtClean="0"/>
              <a:t>“the cause” the variable in the experiment that is purposefully changed or manipulated.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u="sng" dirty="0" smtClean="0"/>
              <a:t>Dependent Variable (DV): </a:t>
            </a:r>
            <a:r>
              <a:rPr lang="en-US" dirty="0" smtClean="0"/>
              <a:t>“the effect” the variable in an experiment that responds to the IV. It is usually measured in the results. </a:t>
            </a:r>
            <a:endParaRPr lang="en-US" dirty="0"/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u="sng" dirty="0" smtClean="0"/>
              <a:t>Control Variable: </a:t>
            </a:r>
            <a:r>
              <a:rPr lang="en-US" dirty="0" smtClean="0"/>
              <a:t>“constant” variables in the experiment that are kept the same so they do not interfere with the outcome. They cannot be the IV or the DV. 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875900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Controlled Experiments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9350347"/>
              </p:ext>
            </p:extLst>
          </p:nvPr>
        </p:nvGraphicFramePr>
        <p:xfrm>
          <a:off x="0" y="1920757"/>
          <a:ext cx="9172346" cy="39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Document" r:id="rId3" imgW="6819900" imgH="2971800" progId="Word.Document.12">
                  <p:link updateAutomatic="1"/>
                </p:oleObj>
              </mc:Choice>
              <mc:Fallback>
                <p:oleObj name="Document" r:id="rId3" imgW="6819900" imgH="29718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1920757"/>
                        <a:ext cx="9172346" cy="3996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079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Controlled Experiments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7230152"/>
              </p:ext>
            </p:extLst>
          </p:nvPr>
        </p:nvGraphicFramePr>
        <p:xfrm>
          <a:off x="626871" y="1729094"/>
          <a:ext cx="7620592" cy="4529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Document" r:id="rId3" imgW="6819900" imgH="3441700" progId="Word.Document.12">
                  <p:link updateAutomatic="1"/>
                </p:oleObj>
              </mc:Choice>
              <mc:Fallback>
                <p:oleObj name="Document" r:id="rId3" imgW="6819900" imgH="34417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6871" y="1729094"/>
                        <a:ext cx="7620592" cy="45299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0685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Need a volunteer to type out the procedure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727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935267"/>
              </p:ext>
            </p:extLst>
          </p:nvPr>
        </p:nvGraphicFramePr>
        <p:xfrm>
          <a:off x="0" y="2189002"/>
          <a:ext cx="9165423" cy="2722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Document" r:id="rId3" imgW="6413500" imgH="1905000" progId="Word.Document.12">
                  <p:link updateAutomatic="1"/>
                </p:oleObj>
              </mc:Choice>
              <mc:Fallback>
                <p:oleObj name="Document" r:id="rId3" imgW="6413500" imgH="19050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2189002"/>
                        <a:ext cx="9165423" cy="27224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9305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158</Words>
  <Application>Microsoft Macintosh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Office Theme</vt:lpstr>
      <vt:lpstr>Macintosh HD:Users:Teacher:Documents:Controlled Experiment Bacteria Lab.docx!OLE_LINK2</vt:lpstr>
      <vt:lpstr>Macintosh HD:Users:Teacher:Documents:Controlled Experiment Bacteria Lab.docx!OLE_LINK3</vt:lpstr>
      <vt:lpstr>Macintosh HD:Users:Teacher:Documents:Controlled Experiment Bacteria Lab.docx!OLE_LINK4</vt:lpstr>
      <vt:lpstr>Controlled Experiments</vt:lpstr>
      <vt:lpstr>Controlled Experiments</vt:lpstr>
      <vt:lpstr>Controlled Experiments</vt:lpstr>
      <vt:lpstr>Controlled Experiments</vt:lpstr>
      <vt:lpstr>Need a volunteer to type out the procedure in DETAIL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Controlled Experiments</dc:title>
  <dc:creator>innovate</dc:creator>
  <cp:lastModifiedBy>innovate</cp:lastModifiedBy>
  <cp:revision>2</cp:revision>
  <cp:lastPrinted>2013-10-03T12:27:23Z</cp:lastPrinted>
  <dcterms:created xsi:type="dcterms:W3CDTF">2013-10-03T12:15:05Z</dcterms:created>
  <dcterms:modified xsi:type="dcterms:W3CDTF">2013-10-03T12:29:36Z</dcterms:modified>
</cp:coreProperties>
</file>