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7"/>
  </p:handout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14A40-3189-6546-B801-2E5D3DAAB113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AE79-E5AD-3B42-B87B-835551CCC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0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16,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Organism </a:t>
            </a:r>
            <a:r>
              <a:rPr lang="en-US" sz="6600" dirty="0" smtClean="0"/>
              <a:t>Organization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Now: Paper on center of table. </a:t>
            </a:r>
          </a:p>
          <a:p>
            <a:r>
              <a:rPr lang="en-US" dirty="0" smtClean="0"/>
              <a:t>SILENTY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9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err="1" smtClean="0"/>
              <a:t>NOw</a:t>
            </a:r>
            <a:endParaRPr lang="en-US" dirty="0"/>
          </a:p>
        </p:txBody>
      </p:sp>
      <p:pic>
        <p:nvPicPr>
          <p:cNvPr id="4" name="Content Placeholder 3" descr="levels-of-organiz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" b="22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038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take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&amp; or Ribbon 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means that is the title of your activity. It goes into the table of contents and on top of the first page of your notes</a:t>
            </a:r>
          </a:p>
          <a:p>
            <a:r>
              <a:rPr lang="en-US" u="sng" dirty="0" smtClean="0"/>
              <a:t>Underlined Words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Keywords/ vocabulary you write them down in your notes and put them in your index</a:t>
            </a:r>
          </a:p>
          <a:p>
            <a:endParaRPr lang="en-US" b="0" dirty="0"/>
          </a:p>
          <a:p>
            <a:r>
              <a:rPr lang="en-US" dirty="0" smtClean="0"/>
              <a:t>Notes in Gray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Optional, if you are a good note taker and aiming for a 4 or 5 these are not optional.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404818"/>
            <a:ext cx="7620000" cy="1239800"/>
          </a:xfrm>
          <a:prstGeom prst="rect">
            <a:avLst/>
          </a:prstGeom>
          <a:solidFill>
            <a:schemeClr val="accent1">
              <a:satMod val="11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2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&amp; Organism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Organism</a:t>
            </a:r>
            <a:r>
              <a:rPr lang="en-US" dirty="0" smtClean="0"/>
              <a:t> is a living thing.</a:t>
            </a:r>
          </a:p>
          <a:p>
            <a:endParaRPr lang="en-US" dirty="0" smtClean="0"/>
          </a:p>
          <a:p>
            <a:r>
              <a:rPr lang="en-US" dirty="0" smtClean="0"/>
              <a:t>The 7 Characteristic of Living Things</a:t>
            </a:r>
          </a:p>
          <a:p>
            <a:r>
              <a:rPr lang="en-US" dirty="0" smtClean="0"/>
              <a:t>Living things… </a:t>
            </a:r>
          </a:p>
          <a:p>
            <a:pPr marL="731520" lvl="1" indent="-45720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re made </a:t>
            </a:r>
            <a:r>
              <a:rPr lang="en-US" dirty="0"/>
              <a:t>of </a:t>
            </a:r>
            <a:r>
              <a:rPr lang="en-US" dirty="0" smtClean="0"/>
              <a:t>cells.</a:t>
            </a:r>
          </a:p>
          <a:p>
            <a:pPr marL="731520" lvl="1" indent="-457200"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and use energy. </a:t>
            </a:r>
            <a:endParaRPr lang="en-US" dirty="0" smtClean="0"/>
          </a:p>
          <a:p>
            <a:pPr marL="731520" lvl="1" indent="-457200">
              <a:buAutoNum type="arabicPeriod"/>
            </a:pPr>
            <a:r>
              <a:rPr lang="en-US" dirty="0" smtClean="0"/>
              <a:t>grow </a:t>
            </a:r>
            <a:r>
              <a:rPr lang="en-US" dirty="0"/>
              <a:t>and </a:t>
            </a:r>
            <a:r>
              <a:rPr lang="en-US" dirty="0" smtClean="0"/>
              <a:t>develop.</a:t>
            </a:r>
          </a:p>
          <a:p>
            <a:pPr marL="731520" lvl="1" indent="-457200">
              <a:buAutoNum type="arabicPeriod"/>
            </a:pPr>
            <a:r>
              <a:rPr lang="en-US" dirty="0"/>
              <a:t>r</a:t>
            </a:r>
            <a:r>
              <a:rPr lang="en-US" dirty="0" smtClean="0"/>
              <a:t>eproduce.</a:t>
            </a:r>
          </a:p>
          <a:p>
            <a:pPr marL="731520" lvl="1" indent="-457200">
              <a:buAutoNum type="arabicPeriod"/>
            </a:pPr>
            <a:r>
              <a:rPr lang="en-US" dirty="0" smtClean="0"/>
              <a:t>respond </a:t>
            </a:r>
            <a:r>
              <a:rPr lang="en-US" dirty="0"/>
              <a:t>to their environment. </a:t>
            </a:r>
            <a:endParaRPr lang="en-US" dirty="0" smtClean="0"/>
          </a:p>
          <a:p>
            <a:pPr marL="731520" lvl="1" indent="-457200">
              <a:buAutoNum type="arabicPeriod"/>
            </a:pPr>
            <a:r>
              <a:rPr lang="en-US" dirty="0" smtClean="0"/>
              <a:t>adapt </a:t>
            </a:r>
            <a:r>
              <a:rPr lang="en-US" dirty="0"/>
              <a:t>to their </a:t>
            </a:r>
            <a:r>
              <a:rPr lang="en-US" dirty="0" smtClean="0"/>
              <a:t>environment.</a:t>
            </a:r>
          </a:p>
          <a:p>
            <a:pPr marL="731520" lvl="1" indent="-45720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 smtClean="0"/>
              <a:t>organized.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aramecium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053" y="2264047"/>
            <a:ext cx="2529541" cy="1994188"/>
          </a:xfrm>
          <a:prstGeom prst="rect">
            <a:avLst/>
          </a:prstGeom>
        </p:spPr>
      </p:pic>
      <p:pic>
        <p:nvPicPr>
          <p:cNvPr id="5" name="Picture 4" descr="giraffe-sunset-tanzania_68753_990x74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70" y="4258235"/>
            <a:ext cx="2950377" cy="22112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0706" y="283882"/>
            <a:ext cx="252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min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18000" y="1604406"/>
            <a:ext cx="3182471" cy="87461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16824" y="1752600"/>
            <a:ext cx="328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“O” in your index</a:t>
            </a:r>
          </a:p>
          <a:p>
            <a:r>
              <a:rPr lang="en-US" dirty="0" smtClean="0"/>
              <a:t>Organism,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7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1" y="1524318"/>
            <a:ext cx="7312212" cy="1239800"/>
          </a:xfrm>
          <a:prstGeom prst="rect">
            <a:avLst/>
          </a:prstGeom>
          <a:solidFill>
            <a:schemeClr val="accent1">
              <a:satMod val="11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/>
              <a:t>&amp; Organism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Abiotic </a:t>
            </a:r>
            <a:r>
              <a:rPr lang="en-US" b="0" dirty="0" smtClean="0"/>
              <a:t>(a – without, bio – life) an object that is without life</a:t>
            </a:r>
          </a:p>
          <a:p>
            <a:r>
              <a:rPr lang="en-US" u="sng" dirty="0" smtClean="0"/>
              <a:t>Biotic </a:t>
            </a:r>
            <a:r>
              <a:rPr lang="en-US" b="0" dirty="0" smtClean="0"/>
              <a:t>( bio – life) an living object</a:t>
            </a:r>
          </a:p>
          <a:p>
            <a:endParaRPr lang="en-US" dirty="0"/>
          </a:p>
          <a:p>
            <a:r>
              <a:rPr lang="en-US" u="sng" dirty="0" smtClean="0"/>
              <a:t>Cell </a:t>
            </a:r>
            <a:r>
              <a:rPr lang="en-US" dirty="0"/>
              <a:t> </a:t>
            </a:r>
            <a:r>
              <a:rPr lang="en-US" b="0" dirty="0" smtClean="0"/>
              <a:t>the smallest unit of life. </a:t>
            </a:r>
            <a:endParaRPr lang="en-US" b="0" dirty="0"/>
          </a:p>
          <a:p>
            <a:r>
              <a:rPr lang="en-US" u="sng" dirty="0" smtClean="0"/>
              <a:t>Cell Theory</a:t>
            </a:r>
            <a:r>
              <a:rPr lang="en-US" dirty="0" smtClean="0"/>
              <a:t>:  </a:t>
            </a:r>
            <a:r>
              <a:rPr lang="en-US" b="0" dirty="0" smtClean="0"/>
              <a:t>The theory that states that all living things are made up of cells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Unicellular </a:t>
            </a:r>
            <a:r>
              <a:rPr lang="en-US" b="0" dirty="0" smtClean="0"/>
              <a:t> (</a:t>
            </a:r>
            <a:r>
              <a:rPr lang="en-US" b="0" dirty="0" err="1" smtClean="0"/>
              <a:t>uni</a:t>
            </a:r>
            <a:r>
              <a:rPr lang="en-US" b="0" dirty="0" smtClean="0"/>
              <a:t>- one, cellular – to do with cells) microorganisms that are made up of one cell. </a:t>
            </a:r>
          </a:p>
          <a:p>
            <a:endParaRPr lang="en-US" u="sng" dirty="0" smtClean="0"/>
          </a:p>
          <a:p>
            <a:r>
              <a:rPr lang="en-US" u="sng" dirty="0" smtClean="0"/>
              <a:t>Multicellular </a:t>
            </a:r>
            <a:r>
              <a:rPr lang="en-US" b="0" dirty="0" smtClean="0"/>
              <a:t>(multi- many; cellular – to do with cells) organisms that are comprised of two or more cells.</a:t>
            </a:r>
            <a:endParaRPr lang="en-US" u="sng" dirty="0"/>
          </a:p>
          <a:p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170706" y="283882"/>
            <a:ext cx="252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8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384</TotalTime>
  <Words>247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Organism Organization</vt:lpstr>
      <vt:lpstr>Do NOw</vt:lpstr>
      <vt:lpstr>How to take notes</vt:lpstr>
      <vt:lpstr>&amp; Organism Organization</vt:lpstr>
      <vt:lpstr>&amp; Organism Organization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Organism Organization</dc:title>
  <dc:creator>innovate</dc:creator>
  <cp:lastModifiedBy>innovate</cp:lastModifiedBy>
  <cp:revision>7</cp:revision>
  <cp:lastPrinted>2013-09-16T11:53:02Z</cp:lastPrinted>
  <dcterms:created xsi:type="dcterms:W3CDTF">2013-09-16T01:25:20Z</dcterms:created>
  <dcterms:modified xsi:type="dcterms:W3CDTF">2013-09-16T17:31:23Z</dcterms:modified>
</cp:coreProperties>
</file>