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0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1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0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8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9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9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6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3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D715-0409-0A46-91AC-13C2893BAEE7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70E2-5DB3-7440-8169-7B7E4208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7425"/>
            <a:ext cx="7772400" cy="1470025"/>
          </a:xfrm>
        </p:spPr>
        <p:txBody>
          <a:bodyPr/>
          <a:lstStyle/>
          <a:p>
            <a:r>
              <a:rPr lang="en-US" dirty="0" smtClean="0"/>
              <a:t>&amp; Animal Cell vs. Plant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267" y="2448982"/>
            <a:ext cx="6400800" cy="3223685"/>
          </a:xfrm>
        </p:spPr>
        <p:txBody>
          <a:bodyPr>
            <a:normAutofit/>
          </a:bodyPr>
          <a:lstStyle/>
          <a:p>
            <a:r>
              <a:rPr lang="en-US" dirty="0" smtClean="0"/>
              <a:t>September 26, 2013</a:t>
            </a:r>
          </a:p>
          <a:p>
            <a:endParaRPr lang="en-US" dirty="0"/>
          </a:p>
          <a:p>
            <a:r>
              <a:rPr lang="en-US" u="sng" dirty="0" smtClean="0">
                <a:solidFill>
                  <a:schemeClr val="tx1"/>
                </a:solidFill>
              </a:rPr>
              <a:t>Do Now:</a:t>
            </a:r>
            <a:r>
              <a:rPr lang="en-US" dirty="0" smtClean="0">
                <a:solidFill>
                  <a:schemeClr val="tx1"/>
                </a:solidFill>
              </a:rPr>
              <a:t>  Complete the Quiz that is found in the middle of your table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 your OWN and SLIENTLY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7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&amp; Animal Cell Vs. Plant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Plant and animal cells have several differences and </a:t>
            </a:r>
            <a:r>
              <a:rPr lang="en-US" dirty="0" smtClean="0"/>
              <a:t>similarities. For example, animal cells are round shape and plant cells are rectangle shape.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332" y="3377780"/>
            <a:ext cx="5101167" cy="27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61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Cell Vs. Plant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15 minutes you are reading </a:t>
            </a:r>
            <a:r>
              <a:rPr lang="en-US" b="1" i="1" u="sng" dirty="0" smtClean="0"/>
              <a:t>silently</a:t>
            </a:r>
          </a:p>
          <a:p>
            <a:endParaRPr lang="en-US" dirty="0"/>
          </a:p>
          <a:p>
            <a:r>
              <a:rPr lang="en-US" dirty="0" smtClean="0"/>
              <a:t>Please read </a:t>
            </a:r>
            <a:r>
              <a:rPr lang="en-US" i="1" dirty="0" smtClean="0"/>
              <a:t>at least one </a:t>
            </a:r>
            <a:r>
              <a:rPr lang="en-US" dirty="0" smtClean="0"/>
              <a:t>of the readings</a:t>
            </a:r>
          </a:p>
          <a:p>
            <a:endParaRPr lang="en-US" dirty="0"/>
          </a:p>
          <a:p>
            <a:r>
              <a:rPr lang="en-US" dirty="0" smtClean="0"/>
              <a:t>Take your time and find the differences between a Animal Cell and Plant Cell by </a:t>
            </a:r>
            <a:r>
              <a:rPr lang="en-US" i="1" dirty="0" smtClean="0"/>
              <a:t>ANOTATING.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65667"/>
            <a:ext cx="8229600" cy="5660496"/>
          </a:xfrm>
          <a:prstGeom prst="rect">
            <a:avLst/>
          </a:prstGeom>
          <a:solidFill>
            <a:schemeClr val="bg1">
              <a:lumMod val="85000"/>
              <a:alpha val="3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5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with your neighbor…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 few minutes to check with your neighbor what differences you have annotated. </a:t>
            </a:r>
            <a:endParaRPr lang="en-US" dirty="0"/>
          </a:p>
          <a:p>
            <a:pPr lvl="1"/>
            <a:r>
              <a:rPr lang="en-US" dirty="0" smtClean="0"/>
              <a:t>What do you have that</a:t>
            </a:r>
            <a:r>
              <a:rPr lang="fr-FR" dirty="0"/>
              <a:t> </a:t>
            </a:r>
            <a:r>
              <a:rPr lang="fr-FR" dirty="0" err="1" smtClean="0"/>
              <a:t>is</a:t>
            </a:r>
            <a:r>
              <a:rPr lang="en-US" dirty="0" smtClean="0"/>
              <a:t> different?</a:t>
            </a:r>
          </a:p>
          <a:p>
            <a:pPr lvl="1"/>
            <a:r>
              <a:rPr lang="en-US" dirty="0" smtClean="0"/>
              <a:t>What do you have that is the same?</a:t>
            </a:r>
          </a:p>
          <a:p>
            <a:endParaRPr lang="en-US" dirty="0"/>
          </a:p>
          <a:p>
            <a:r>
              <a:rPr lang="en-US" dirty="0" smtClean="0"/>
              <a:t>Take 7 to 10 minutes to copy your notes into your notebook.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29167"/>
            <a:ext cx="8229600" cy="5596996"/>
          </a:xfrm>
          <a:prstGeom prst="rect">
            <a:avLst/>
          </a:prstGeom>
          <a:solidFill>
            <a:srgbClr val="BFBFBF">
              <a:alpha val="1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3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 -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668"/>
            <a:ext cx="8229600" cy="393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1.) Fold in half</a:t>
            </a:r>
          </a:p>
          <a:p>
            <a:pPr marL="0" indent="0">
              <a:buNone/>
            </a:pPr>
            <a:r>
              <a:rPr lang="en-US" dirty="0" smtClean="0"/>
              <a:t>2.) Cut on the dotted lines</a:t>
            </a:r>
          </a:p>
          <a:p>
            <a:pPr marL="0" indent="0">
              <a:buNone/>
            </a:pPr>
            <a:r>
              <a:rPr lang="en-US" dirty="0" smtClean="0"/>
              <a:t>3.) Inside, under Animal Cell, write what organelles are found in an Animal Cell</a:t>
            </a:r>
          </a:p>
          <a:p>
            <a:pPr marL="0" indent="0">
              <a:buNone/>
            </a:pPr>
            <a:r>
              <a:rPr lang="en-US" dirty="0" smtClean="0"/>
              <a:t>4.) Inside, under BOTH, write what organelles are found in BOTH animal cell and plant cells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486833"/>
            <a:ext cx="8030633" cy="4677835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9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 DIRECTIONS,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5.)Inside, under Plant Cell, write what organelles are found in a Plant Cell. </a:t>
            </a:r>
          </a:p>
          <a:p>
            <a:pPr marL="0" indent="0">
              <a:buNone/>
            </a:pPr>
            <a:r>
              <a:rPr lang="en-US" dirty="0" smtClean="0"/>
              <a:t>6*.) *if you have time* color the organelles in both the animal and plant cell. </a:t>
            </a:r>
          </a:p>
          <a:p>
            <a:pPr marL="0" indent="0">
              <a:buNone/>
            </a:pPr>
            <a:r>
              <a:rPr lang="en-US" sz="2800" b="1" dirty="0" smtClean="0"/>
              <a:t>EXAMPLE: </a:t>
            </a:r>
            <a:r>
              <a:rPr lang="en-US" sz="2800" dirty="0" smtClean="0"/>
              <a:t>Color any Ribosomes in both cells RED</a:t>
            </a:r>
          </a:p>
          <a:p>
            <a:pPr marL="0" indent="0">
              <a:buNone/>
            </a:pPr>
            <a:r>
              <a:rPr lang="en-US" sz="2800" dirty="0" smtClean="0"/>
              <a:t>                Color the Mitochondria in both cells PURPLE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23333"/>
            <a:ext cx="8229600" cy="4889500"/>
          </a:xfrm>
          <a:prstGeom prst="rect">
            <a:avLst/>
          </a:prstGeom>
          <a:solidFill>
            <a:schemeClr val="bg1">
              <a:lumMod val="75000"/>
              <a:alpha val="22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2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7" y="1600200"/>
            <a:ext cx="899583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Animal Cell:                      BOTH                    Plant Cell:</a:t>
            </a:r>
          </a:p>
          <a:p>
            <a:pPr marL="0" indent="0">
              <a:buNone/>
            </a:pPr>
            <a:r>
              <a:rPr lang="en-US" sz="2800" dirty="0" smtClean="0"/>
              <a:t>-    </a:t>
            </a:r>
            <a:r>
              <a:rPr lang="en-US" sz="2800" dirty="0" smtClean="0">
                <a:solidFill>
                  <a:srgbClr val="4F81BD"/>
                </a:solidFill>
              </a:rPr>
              <a:t>Round Shape            </a:t>
            </a:r>
            <a:r>
              <a:rPr lang="en-US" sz="2800" dirty="0" smtClean="0"/>
              <a:t>- Cytoplasm          - </a:t>
            </a:r>
            <a:r>
              <a:rPr lang="en-US" sz="2800" dirty="0" smtClean="0">
                <a:solidFill>
                  <a:srgbClr val="008000"/>
                </a:solidFill>
              </a:rPr>
              <a:t>Rectangular Shape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4F81BD"/>
                </a:solidFill>
              </a:rPr>
              <a:t>Vacuole</a:t>
            </a:r>
            <a:r>
              <a:rPr lang="en-US" sz="2800" dirty="0" smtClean="0"/>
              <a:t>                        - Endoplasmic      - </a:t>
            </a:r>
            <a:r>
              <a:rPr lang="en-US" sz="2800" dirty="0" smtClean="0">
                <a:solidFill>
                  <a:srgbClr val="008000"/>
                </a:solidFill>
              </a:rPr>
              <a:t>One Vacuole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4F81BD"/>
                </a:solidFill>
              </a:rPr>
              <a:t>Cell Membrane                   </a:t>
            </a:r>
            <a:r>
              <a:rPr lang="en-US" sz="2800" dirty="0" smtClean="0"/>
              <a:t>Reticulum      </a:t>
            </a:r>
            <a:r>
              <a:rPr lang="en-US" sz="2800" dirty="0" smtClean="0">
                <a:solidFill>
                  <a:srgbClr val="008000"/>
                </a:solidFill>
              </a:rPr>
              <a:t>- Chloroplast </a:t>
            </a:r>
          </a:p>
          <a:p>
            <a:pPr marL="0" indent="0">
              <a:buNone/>
            </a:pPr>
            <a:r>
              <a:rPr lang="en-US" sz="2800" dirty="0" smtClean="0"/>
              <a:t>- </a:t>
            </a:r>
            <a:r>
              <a:rPr lang="en-US" sz="2800" dirty="0" smtClean="0">
                <a:solidFill>
                  <a:schemeClr val="accent1"/>
                </a:solidFill>
              </a:rPr>
              <a:t>Lysosomes</a:t>
            </a:r>
            <a:r>
              <a:rPr lang="en-US" sz="2800" dirty="0" smtClean="0"/>
              <a:t>                        - Ribosomes                       								- Mitochondria							                                                                            -                                             - Golgi Apparatus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					- Nucleus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046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books OUT open to week 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3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307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&amp; Animal Cell vs. Plant Cell</vt:lpstr>
      <vt:lpstr>&amp; Animal Cell Vs. Plant Cell</vt:lpstr>
      <vt:lpstr>Animal Cell Vs. Plant Cell</vt:lpstr>
      <vt:lpstr>Check with your neighbor…</vt:lpstr>
      <vt:lpstr>Foldable - DIRECTIONS</vt:lpstr>
      <vt:lpstr>Foldable DIRECTIONS, continued</vt:lpstr>
      <vt:lpstr>Foldable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Cell vs. Plant Cell</dc:title>
  <dc:creator>innovate</dc:creator>
  <cp:lastModifiedBy>innovate</cp:lastModifiedBy>
  <cp:revision>11</cp:revision>
  <dcterms:created xsi:type="dcterms:W3CDTF">2013-09-26T14:15:08Z</dcterms:created>
  <dcterms:modified xsi:type="dcterms:W3CDTF">2013-09-27T15:49:59Z</dcterms:modified>
</cp:coreProperties>
</file>