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260" r:id="rId4"/>
    <p:sldId id="259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  <p:sldId id="278" r:id="rId14"/>
    <p:sldId id="270" r:id="rId15"/>
    <p:sldId id="271" r:id="rId16"/>
    <p:sldId id="273" r:id="rId17"/>
    <p:sldId id="277" r:id="rId18"/>
    <p:sldId id="276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4" autoAdjust="0"/>
    <p:restoredTop sz="79648" autoAdjust="0"/>
  </p:normalViewPr>
  <p:slideViewPr>
    <p:cSldViewPr>
      <p:cViewPr varScale="1">
        <p:scale>
          <a:sx n="65" d="100"/>
          <a:sy n="65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4700E-C605-4C52-8786-711B67955B5B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AA70-B874-4193-91FB-7FB82593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7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F4775-35A5-4248-BB78-963EEDFDA393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5C50-584A-4141-8E4A-9E905A8F6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3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317F-F88D-49C3-AEAF-D9A3D29468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5C50-584A-4141-8E4A-9E905A8F63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1B35-0671-4DE5-9804-E60C173E5FFA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5C3D-9A85-438C-9F74-F8A545696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Genetic Material?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organisms, living things, are made up of cells.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Each cell has a nucleus that contains genetic information.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Genetic information is stored in a molecule called DNA.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3" descr="http://www.abpischools.org.uk/res/coResourceImport/modules/genome/en-images/dominantrecessiveal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075"/>
            <a:ext cx="2301875" cy="2009775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667000" y="257890"/>
            <a:ext cx="6172200" cy="62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Genotypes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Alleles can be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recessive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or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DOMINATE.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dominate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allele has a gene that is always expressed.  It masks a recessive allele. It is represented by a capital letter (B).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recessive 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llele is only expressed if there is no dominate allele paired with it.  IT is represented by a lower case letter (b).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5562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You can describe genotypes in three ways: (remember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heter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different,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homo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same).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Heterozygous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describes a genotype that has a recessive and a dominate allele. (Bb,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Homozygous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dominate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describes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 genotype that has two dominate alleles.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BB, HH, TT). </a:t>
            </a:r>
            <a:endParaRPr kumimoji="0" lang="en-US" sz="2400" b="0" i="0" u="none" strike="sng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Homozygous recessive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describes a genotype that has two recessive alleles.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bb, </a:t>
            </a:r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hh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tt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en-US" sz="3600" b="0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abpischools.org.uk/res/coResourceImport/modules/genome/en-images/dominantrecessivealle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581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Phenotypes</a:t>
            </a:r>
            <a:r>
              <a:rPr lang="en-US" dirty="0"/>
              <a:t> describe how the genotype is expressed or looks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45720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34000" y="1595020"/>
            <a:ext cx="33528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allele is </a:t>
            </a:r>
          </a:p>
          <a:p>
            <a:r>
              <a:rPr lang="en-US" sz="2800" dirty="0" smtClean="0"/>
              <a:t>Dominate – B</a:t>
            </a:r>
          </a:p>
          <a:p>
            <a:r>
              <a:rPr lang="en-US" sz="2800" dirty="0" smtClean="0"/>
              <a:t>Recessive - b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genotypes are BB, Bb, bb. </a:t>
            </a:r>
          </a:p>
          <a:p>
            <a:endParaRPr lang="en-US" sz="2800" dirty="0"/>
          </a:p>
          <a:p>
            <a:r>
              <a:rPr lang="en-US" sz="2800" dirty="0" smtClean="0"/>
              <a:t>Phenotype </a:t>
            </a:r>
            <a:r>
              <a:rPr lang="en-US" sz="2800" dirty="0"/>
              <a:t>is black or white fur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135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phenotype is how that gene is expressed. We can observe phenotypes. 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rcRect t="6352" b="6352"/>
          <a:stretch>
            <a:fillRect/>
          </a:stretch>
        </p:blipFill>
        <p:spPr>
          <a:xfrm>
            <a:off x="1524000" y="2971800"/>
            <a:ext cx="6248400" cy="34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795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Dominate alleles </a:t>
            </a:r>
            <a:r>
              <a:rPr lang="en-US" sz="8800" b="1" dirty="0" smtClean="0"/>
              <a:t>mask</a:t>
            </a:r>
            <a:r>
              <a:rPr lang="en-US" sz="8800" dirty="0" smtClean="0"/>
              <a:t> the recessive alleles.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5479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Genotypes and Phenotypes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572000" cy="304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13926"/>
              </p:ext>
            </p:extLst>
          </p:nvPr>
        </p:nvGraphicFramePr>
        <p:xfrm>
          <a:off x="1143000" y="4800600"/>
          <a:ext cx="4572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 (H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5562600"/>
            <a:ext cx="80772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55742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Dominate masks the recessive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3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Genotypes and Phenotypes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191000" cy="2514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22351"/>
              </p:ext>
            </p:extLst>
          </p:nvPr>
        </p:nvGraphicFramePr>
        <p:xfrm>
          <a:off x="1143000" y="4800600"/>
          <a:ext cx="4572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5562600"/>
            <a:ext cx="80772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55742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Dominate masks the recessive</a:t>
            </a:r>
            <a:endParaRPr lang="en-US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343400" y="1295400"/>
            <a:ext cx="4452937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Key: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Dominate (________________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Recessive (________________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All possible genotypes and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phenotypes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____=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15240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Black Fur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20574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20574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White Fur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3048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657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3048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Homozygous Dominate, Black Fur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3733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Heterozygous, Black Fur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4191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Homozygous recessive, White Fur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7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2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Genotypes and Phenotypes</a:t>
            </a:r>
            <a:endParaRPr lang="en-US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343400" y="1295400"/>
            <a:ext cx="4452937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Key: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Dominate (________________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Recessive (________________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All possible genotypes and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phenotypes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ñæí©" charset="0"/>
              </a:rPr>
              <a:t>____=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15240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Yellow Pod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20574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20574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Green pod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3048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657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Yy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yy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3048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Homozygous Dominate, Yellow Pod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3352800" cy="3352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86400" y="3657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Heterozygous, Yellow Pod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426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Homozygous recessive,  green pod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5257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Explain why the heterozygous genotype (</a:t>
            </a:r>
            <a:r>
              <a:rPr lang="en-US" sz="2000" dirty="0" err="1" smtClean="0">
                <a:solidFill>
                  <a:srgbClr val="FF0000"/>
                </a:solidFill>
              </a:rPr>
              <a:t>Yy</a:t>
            </a:r>
            <a:r>
              <a:rPr lang="en-US" sz="2000" dirty="0" smtClean="0">
                <a:solidFill>
                  <a:srgbClr val="FF0000"/>
                </a:solidFill>
              </a:rPr>
              <a:t>) has a phenotype of Yellow pod instead of a green pod.   </a:t>
            </a:r>
          </a:p>
        </p:txBody>
      </p:sp>
    </p:spTree>
    <p:extLst>
      <p:ext uri="{BB962C8B-B14F-4D97-AF65-F5344CB8AC3E}">
        <p14:creationId xmlns:p14="http://schemas.microsoft.com/office/powerpoint/2010/main" val="31788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&amp; Genetic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5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instructions for life are like a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blueprint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a computer program. Instead of paper or electrical signals the code for life is stored in a very  long molecule.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molecule is called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deoxyribonucleic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acid (DNA)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located in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 cell.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Is in the shape of a double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helix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Many compare it to a twisted ladder. The steps are made up of four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nucleotides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They fit together like a puzzle.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Adenine (A) matches Thymine (T)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Guanine (G) matches Cytosine (C).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Fill in the diagram to the right. Match the base pairs or nucleotides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 descr="http://www.biologycorner.com/resources/DNA-colore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3276600" cy="4434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1.bp.blogspot.com/-SlfxyPCQ5n4/T6hAneuo7_I/AAAAAAAAAC4/06RlbFbKDFs/s1600/r22_chromosome.jpg"/>
          <p:cNvPicPr>
            <a:picLocks noChangeAspect="1" noChangeArrowheads="1"/>
          </p:cNvPicPr>
          <p:nvPr/>
        </p:nvPicPr>
        <p:blipFill>
          <a:blip r:embed="rId3" cstate="print"/>
          <a:srcRect b="5833"/>
          <a:stretch>
            <a:fillRect/>
          </a:stretch>
        </p:blipFill>
        <p:spPr bwMode="auto">
          <a:xfrm>
            <a:off x="-533400" y="2590800"/>
            <a:ext cx="5610478" cy="39624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76400"/>
            <a:ext cx="3352800" cy="5821363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Chromosomes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are made up tightly wound DNA. Different species have different number of chromosomes. Chromosomes are located inside the cells organelle called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nucleus.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Humans have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46 chromosomes or 23 pairs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of chromosomes.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228600"/>
            <a:ext cx="838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When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DNA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unwound it is over 6 feet long! It is found in all cells (expect red blood cells).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Since it is so long it needs to be wound in tight bundles like yarn. These tightly wound strands of DNA are called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chromosomes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Now </a:t>
            </a:r>
            <a:r>
              <a:rPr lang="en-US" dirty="0"/>
              <a:t>try this. 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1. C  </a:t>
            </a:r>
            <a:r>
              <a:rPr lang="en-US" sz="2000" dirty="0" err="1"/>
              <a:t>C</a:t>
            </a:r>
            <a:r>
              <a:rPr lang="en-US" sz="2000" dirty="0"/>
              <a:t>   G  T  C  G   T  C   A  C  T            2.    T   </a:t>
            </a:r>
            <a:r>
              <a:rPr lang="en-US" sz="2000" dirty="0" err="1"/>
              <a:t>T</a:t>
            </a:r>
            <a:r>
              <a:rPr lang="en-US" sz="2000" dirty="0"/>
              <a:t>   A  G   C  T  A  G  T  C  A </a:t>
            </a: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    __  </a:t>
            </a:r>
            <a:r>
              <a:rPr lang="en-US" sz="1600" dirty="0"/>
              <a:t>__  __  __  __  __  __  __  __  __   __                   __  __  __  __  __  __  __  __  __  __  __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5334000" cy="452596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Specific parts of DNA code for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genes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On the chromosomes you can find the DNA that codes for genes next to each other like a band.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Each half of the “X” shape is one chromosome. You get one half from each parent in sexual reproduction.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7" descr="http://www.accessexcellence.org/RC/VL/GG/images/gen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3505200" cy="3227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Sex cells (the </a:t>
            </a:r>
            <a:r>
              <a:rPr lang="en-US" b="1" dirty="0" smtClean="0"/>
              <a:t>sperm</a:t>
            </a:r>
            <a:r>
              <a:rPr lang="en-US" dirty="0" smtClean="0"/>
              <a:t> </a:t>
            </a:r>
            <a:r>
              <a:rPr lang="en-US" dirty="0"/>
              <a:t>and the </a:t>
            </a:r>
            <a:r>
              <a:rPr lang="en-US" b="1" dirty="0" smtClean="0"/>
              <a:t>egg</a:t>
            </a:r>
            <a:r>
              <a:rPr lang="en-US" dirty="0" smtClean="0"/>
              <a:t> </a:t>
            </a:r>
            <a:r>
              <a:rPr lang="en-US" dirty="0"/>
              <a:t>contain </a:t>
            </a:r>
            <a:r>
              <a:rPr lang="en-US" b="1" dirty="0" smtClean="0"/>
              <a:t>half the amount </a:t>
            </a:r>
            <a:r>
              <a:rPr lang="en-US" b="1" dirty="0"/>
              <a:t>of chromosomes as the body cells.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data table below shows five hamster species and </a:t>
            </a:r>
            <a:r>
              <a:rPr lang="en-US" dirty="0" smtClean="0"/>
              <a:t>the number </a:t>
            </a:r>
            <a:r>
              <a:rPr lang="en-US" dirty="0"/>
              <a:t>of chromosomes found in their body cells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These species all reproduce sexually. How many chromosomes would be in a sex cell of a Syrian hamster? ____________ chromosomes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 How many chromosomes would be in a sex cell of a </a:t>
            </a:r>
            <a:r>
              <a:rPr lang="en-US" dirty="0" err="1"/>
              <a:t>Robovski</a:t>
            </a:r>
            <a:r>
              <a:rPr lang="en-US" dirty="0"/>
              <a:t> </a:t>
            </a:r>
            <a:r>
              <a:rPr lang="en-US" dirty="0" err="1"/>
              <a:t>Hampster</a:t>
            </a:r>
            <a:r>
              <a:rPr lang="en-US" dirty="0"/>
              <a:t> ____________ chromosomes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61722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61722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&amp; How do scientists study traits?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2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&amp; </a:t>
            </a:r>
            <a:r>
              <a:rPr lang="en-US" dirty="0"/>
              <a:t>How do scientists study traits?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Inherit: </a:t>
            </a:r>
            <a:r>
              <a:rPr lang="en-US" dirty="0"/>
              <a:t>to receive traits from previous generations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Expressed (to express): </a:t>
            </a:r>
            <a:r>
              <a:rPr lang="en-US" dirty="0"/>
              <a:t>shown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0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" descr="https://encrypted-tbn1.gstatic.com/images?q=tbn:ANd9GcR9vr70mFd1-SSULLRteR9Voy6epANfKNtSj1g60c6Kf_UYzfKl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3262489" cy="25908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352800" y="780365"/>
            <a:ext cx="55626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 pair of chromosomes have two genes. One specific gene is called 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allele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An allele is a singular gene that codes for a trait.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You can have a gene that codes for eye color but the alleles would be brown, green, blue or hazel.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When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two alleles come together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 sexual reproduction you get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genotype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.. When we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describe genotypes we use letters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831</Words>
  <Application>Microsoft Macintosh PowerPoint</Application>
  <PresentationFormat>On-screen Show (4:3)</PresentationFormat>
  <Paragraphs>159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What is Genetic Material?</vt:lpstr>
      <vt:lpstr>&amp; Genetic Material</vt:lpstr>
      <vt:lpstr>PowerPoint Presentation</vt:lpstr>
      <vt:lpstr>PowerPoint Presentation</vt:lpstr>
      <vt:lpstr>PowerPoint Presentation</vt:lpstr>
      <vt:lpstr>PowerPoint Presentation</vt:lpstr>
      <vt:lpstr>&amp; How do scientists study traits?</vt:lpstr>
      <vt:lpstr>&amp; How do scientists study traits?</vt:lpstr>
      <vt:lpstr>PowerPoint Presentation</vt:lpstr>
      <vt:lpstr>PowerPoint Presentation</vt:lpstr>
      <vt:lpstr>PowerPoint Presentation</vt:lpstr>
      <vt:lpstr>Phenotypes describe how the genotype is expressed or looks.  </vt:lpstr>
      <vt:lpstr>Phenotype</vt:lpstr>
      <vt:lpstr>PowerPoint Presentation</vt:lpstr>
      <vt:lpstr>Genotypes and Phenotypes</vt:lpstr>
      <vt:lpstr>Genotypes and Phenotypes</vt:lpstr>
      <vt:lpstr>PowerPoint Presentation</vt:lpstr>
      <vt:lpstr>Genotypes and Phenotypes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kscherben</dc:creator>
  <cp:lastModifiedBy>innovate</cp:lastModifiedBy>
  <cp:revision>18</cp:revision>
  <dcterms:created xsi:type="dcterms:W3CDTF">2013-04-26T12:06:57Z</dcterms:created>
  <dcterms:modified xsi:type="dcterms:W3CDTF">2013-10-11T16:00:31Z</dcterms:modified>
</cp:coreProperties>
</file>